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11"/>
  </p:notesMasterIdLst>
  <p:handoutMasterIdLst>
    <p:handoutMasterId r:id="rId12"/>
  </p:handoutMasterIdLst>
  <p:sldIdLst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16" autoAdjust="0"/>
    <p:restoredTop sz="77908" autoAdjust="0"/>
  </p:normalViewPr>
  <p:slideViewPr>
    <p:cSldViewPr snapToGrid="0" snapToObjects="1">
      <p:cViewPr varScale="1">
        <p:scale>
          <a:sx n="89" d="100"/>
          <a:sy n="89" d="100"/>
        </p:scale>
        <p:origin x="18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27-4-2021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27-4-2021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E9AEB-3B61-40DA-93C9-6A90B0CABC81}" type="datetime1">
              <a:rPr lang="nl-BE" smtClean="0"/>
              <a:t>27/04/2021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4E98-BADC-43EF-B68C-A900785218B7}" type="datetime1">
              <a:rPr lang="nl-BE" smtClean="0"/>
              <a:t>27/04/2021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75995-3991-41C4-8A8D-E22DC26039C0}" type="datetime1">
              <a:rPr lang="nl-BE" smtClean="0"/>
              <a:t>27/04/2021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B7A8-A032-42DC-895A-201AC7DB8646}" type="datetime1">
              <a:rPr lang="nl-BE" smtClean="0"/>
              <a:t>27/04/2021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3C95-01B7-442B-9157-08ED36F76F3C}" type="datetime1">
              <a:rPr lang="nl-BE" smtClean="0"/>
              <a:t>27/04/2021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3EC57-1E68-4A1D-A551-DCE46BD791C6}" type="datetime1">
              <a:rPr lang="nl-BE" smtClean="0"/>
              <a:t>27/04/2021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88303-CC7E-4D0C-BB25-E38DFC5B13BB}" type="datetime1">
              <a:rPr lang="nl-BE" smtClean="0"/>
              <a:t>27/04/2021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E1377-46D8-4210-B7FF-1512E92E466C}" type="datetime1">
              <a:rPr lang="nl-BE" smtClean="0"/>
              <a:t>27/04/2021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2FE4-CC50-43C1-B18E-5643057D1080}" type="datetime1">
              <a:rPr lang="nl-BE" smtClean="0"/>
              <a:t>27/04/2021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8D7E1-880B-4291-B19F-A3787A4C00CC}" type="datetime1">
              <a:rPr lang="nl-BE" smtClean="0"/>
              <a:t>27/04/2021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F272EF29-7C63-44F3-9C9A-F68D6821878F}" type="datetime1">
              <a:rPr lang="nl-BE" smtClean="0"/>
              <a:t>27/04/2021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ICTS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9EA81302-6EA0-4065-BC26-73D5CB3FD901}" type="datetime1">
              <a:rPr lang="nl-BE" smtClean="0"/>
              <a:t>27/04/2021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ICTS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ibana.icts.kuleuven.be/icts-p-es-icts-log-kibana-mon/app/kibana#/dashboard/1c4379d0-602d-11e8-bcc7-c323c1343ffX?_g=(refreshInterval:(pause:!t,value:0),time:(from:now-30d,mode:quick,to:now))&amp;_a=(description:%27Sample%20iRODS%20Dashboard%27,filters:!(),fullScreenMode:!f,options:(darkTheme:!f,hidePanelTitles:!f,useMargins:!t),panels:!((gridData:(h:12,i:%273%27,w:24,x:0,y:0),id:Connections-Per-Minute,panelIndex:%273%27,type:visualization,version:%276.6.1%27),(gridData:(h:12,i:%274%27,w:24,x:24,y:0),id:Top-Client-IPs,panelIndex:%274%27,type:visualization,version:%276.6.1%27),(gridData:(h:12,i:%275%27,w:24,x:0,y:12),id:Top-Users,panelIndex:%275%27,type:visualization,version:%276.6.1%27),(gridData:(h:12,i:%276%27,w:24,x:24,y:12),id:Unique-Users-Per-Minute,panelIndex:%276%27,type:visualization,version:%276.6.1%27)),query:(language:lucene,query:%27%27),timeRestore:!f,title:%27iRODS%20Dashboard%20_%20Training%27,viewMode:view)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11.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capabilities</a:t>
            </a:r>
            <a:endParaRPr lang="nl-NL" dirty="0"/>
          </a:p>
        </p:txBody>
      </p:sp>
      <p:pic>
        <p:nvPicPr>
          <p:cNvPr id="4" name="Picture Placeholder 3" descr="A picture containing text, thread, shawl, pile&#10;&#10;Description automatically generated">
            <a:extLst>
              <a:ext uri="{FF2B5EF4-FFF2-40B4-BE49-F238E27FC236}">
                <a16:creationId xmlns:a16="http://schemas.microsoft.com/office/drawing/2014/main" id="{C7A3C0F7-380D-46E9-9638-1507341142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339" r="13339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302F62-BA82-473F-B79C-D65A96505DA6}"/>
              </a:ext>
            </a:extLst>
          </p:cNvPr>
          <p:cNvSpPr txBox="1"/>
          <p:nvPr/>
        </p:nvSpPr>
        <p:spPr>
          <a:xfrm>
            <a:off x="7262543" y="5907544"/>
            <a:ext cx="1152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800" dirty="0">
                <a:solidFill>
                  <a:schemeClr val="bg1"/>
                </a:solidFill>
              </a:rPr>
              <a:t>©</a:t>
            </a:r>
            <a:r>
              <a:rPr lang="nl-BE" sz="800" dirty="0" err="1">
                <a:solidFill>
                  <a:schemeClr val="bg1"/>
                </a:solidFill>
              </a:rPr>
              <a:t>CarlesBarcenaRoig</a:t>
            </a:r>
            <a:endParaRPr lang="nl-B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287506-B618-47CC-B2B6-6945D945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F33BF-B9A3-466C-8BE1-11FE40ED4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2626865-99C2-45B2-A175-81FA238D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iRODS</a:t>
            </a:r>
            <a:r>
              <a:rPr lang="en-US" dirty="0"/>
              <a:t> capabilities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442BE1-9728-4F96-A75F-E61C40E54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61" y="1386265"/>
            <a:ext cx="7089290" cy="4626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D4438D-451C-4A2E-8AF3-FB993DB635BD}"/>
              </a:ext>
            </a:extLst>
          </p:cNvPr>
          <p:cNvSpPr txBox="1"/>
          <p:nvPr/>
        </p:nvSpPr>
        <p:spPr>
          <a:xfrm>
            <a:off x="2234254" y="5849412"/>
            <a:ext cx="1789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dirty="0"/>
              <a:t>©</a:t>
            </a:r>
            <a:r>
              <a:rPr lang="nl-BE" sz="1000" dirty="0" err="1"/>
              <a:t>created</a:t>
            </a:r>
            <a:r>
              <a:rPr lang="nl-BE" sz="1000" dirty="0"/>
              <a:t> </a:t>
            </a:r>
            <a:r>
              <a:rPr lang="nl-BE" sz="1000" dirty="0" err="1"/>
              <a:t>by</a:t>
            </a:r>
            <a:r>
              <a:rPr lang="nl-BE" sz="1000" dirty="0"/>
              <a:t> </a:t>
            </a:r>
            <a:r>
              <a:rPr lang="nl-BE" sz="1000" dirty="0" err="1"/>
              <a:t>iRODS</a:t>
            </a:r>
            <a:endParaRPr lang="nl-BE" sz="1000" dirty="0"/>
          </a:p>
          <a:p>
            <a:endParaRPr lang="nl-BE" sz="1000" dirty="0"/>
          </a:p>
        </p:txBody>
      </p:sp>
      <p:pic>
        <p:nvPicPr>
          <p:cNvPr id="12" name="Graphic 11" descr="Wrench with solid fill">
            <a:extLst>
              <a:ext uri="{FF2B5EF4-FFF2-40B4-BE49-F238E27FC236}">
                <a16:creationId xmlns:a16="http://schemas.microsoft.com/office/drawing/2014/main" id="{38AA48B8-98BF-434F-A74A-FE7B34042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5332" y="1386265"/>
            <a:ext cx="540000" cy="540000"/>
          </a:xfrm>
          <a:prstGeom prst="rect">
            <a:avLst/>
          </a:prstGeom>
        </p:spPr>
      </p:pic>
      <p:pic>
        <p:nvPicPr>
          <p:cNvPr id="13" name="Graphic 12" descr="Wrench with solid fill">
            <a:extLst>
              <a:ext uri="{FF2B5EF4-FFF2-40B4-BE49-F238E27FC236}">
                <a16:creationId xmlns:a16="http://schemas.microsoft.com/office/drawing/2014/main" id="{39AA2FBE-E2C2-4209-8B6C-58D06FD04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5115" y="1371399"/>
            <a:ext cx="540000" cy="540000"/>
          </a:xfrm>
          <a:prstGeom prst="rect">
            <a:avLst/>
          </a:prstGeom>
        </p:spPr>
      </p:pic>
      <p:pic>
        <p:nvPicPr>
          <p:cNvPr id="14" name="Graphic 13" descr="Wrench with solid fill">
            <a:extLst>
              <a:ext uri="{FF2B5EF4-FFF2-40B4-BE49-F238E27FC236}">
                <a16:creationId xmlns:a16="http://schemas.microsoft.com/office/drawing/2014/main" id="{14D79841-165B-4EEA-84D1-2F83356E9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5115" y="2599500"/>
            <a:ext cx="540000" cy="540000"/>
          </a:xfrm>
          <a:prstGeom prst="rect">
            <a:avLst/>
          </a:prstGeom>
        </p:spPr>
      </p:pic>
      <p:pic>
        <p:nvPicPr>
          <p:cNvPr id="16" name="Graphic 15" descr="Wrench with solid fill">
            <a:extLst>
              <a:ext uri="{FF2B5EF4-FFF2-40B4-BE49-F238E27FC236}">
                <a16:creationId xmlns:a16="http://schemas.microsoft.com/office/drawing/2014/main" id="{7EDB84F8-8D88-4568-BF7F-5616C4D40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5115" y="3827601"/>
            <a:ext cx="540000" cy="540000"/>
          </a:xfrm>
          <a:prstGeom prst="rect">
            <a:avLst/>
          </a:prstGeom>
        </p:spPr>
      </p:pic>
      <p:pic>
        <p:nvPicPr>
          <p:cNvPr id="18" name="Graphic 17" descr="Wrench with solid fill">
            <a:extLst>
              <a:ext uri="{FF2B5EF4-FFF2-40B4-BE49-F238E27FC236}">
                <a16:creationId xmlns:a16="http://schemas.microsoft.com/office/drawing/2014/main" id="{E19D5FE3-6796-4DEB-8F6B-E78B38755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5332" y="3827601"/>
            <a:ext cx="540000" cy="540000"/>
          </a:xfrm>
          <a:prstGeom prst="rect">
            <a:avLst/>
          </a:prstGeom>
        </p:spPr>
      </p:pic>
      <p:pic>
        <p:nvPicPr>
          <p:cNvPr id="19" name="Graphic 18" descr="Wrench with solid fill">
            <a:extLst>
              <a:ext uri="{FF2B5EF4-FFF2-40B4-BE49-F238E27FC236}">
                <a16:creationId xmlns:a16="http://schemas.microsoft.com/office/drawing/2014/main" id="{E8BE355A-98BC-41E3-8407-35184319E8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5332" y="260788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9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C7834-02A9-46E4-8BB5-C7EBC1139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A8CC5-B7C4-434B-9B4C-C419F35D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0F1E82-349E-4A1A-B866-0CAE03B97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Tiering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49B05-F6E0-49A4-8789-F36B64F0F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93"/>
          <a:stretch/>
        </p:blipFill>
        <p:spPr>
          <a:xfrm>
            <a:off x="679107" y="1149798"/>
            <a:ext cx="7954135" cy="5384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7F55E9-CE1E-4984-AECA-E12065801BD7}"/>
              </a:ext>
            </a:extLst>
          </p:cNvPr>
          <p:cNvSpPr txBox="1"/>
          <p:nvPr/>
        </p:nvSpPr>
        <p:spPr>
          <a:xfrm>
            <a:off x="8530200" y="1717022"/>
            <a:ext cx="34756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 test in the Tier-1 Data platform</a:t>
            </a:r>
          </a:p>
          <a:p>
            <a:endParaRPr lang="en-US" sz="1400" dirty="0"/>
          </a:p>
          <a:p>
            <a:r>
              <a:rPr lang="en-US" sz="1400" dirty="0"/>
              <a:t>Use case:</a:t>
            </a:r>
          </a:p>
          <a:p>
            <a:endParaRPr lang="en-US" sz="1400" dirty="0"/>
          </a:p>
          <a:p>
            <a:r>
              <a:rPr lang="en-US" sz="1400" dirty="0"/>
              <a:t>Production environment</a:t>
            </a:r>
          </a:p>
          <a:p>
            <a:r>
              <a:rPr lang="en-US" sz="1400" dirty="0"/>
              <a:t>Move data between 2-3 types od storage:</a:t>
            </a:r>
          </a:p>
          <a:p>
            <a:endParaRPr lang="en-US" sz="1400" dirty="0"/>
          </a:p>
          <a:p>
            <a:r>
              <a:rPr lang="en-US" sz="1400" dirty="0"/>
              <a:t>Hot - warm - cold</a:t>
            </a:r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2335255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760B1-F9D9-47E9-B6D7-D951EDA18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8B64D-F7B7-4E23-B724-741A03D5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3316BF-7E9E-4440-B68F-34E2EDBE9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ingest/Landing zone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DDCCC-F72C-448E-9654-658B92B48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49"/>
          <a:stretch/>
        </p:blipFill>
        <p:spPr>
          <a:xfrm>
            <a:off x="6380660" y="1640542"/>
            <a:ext cx="5760000" cy="3891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F6BAE-B293-45B8-86F0-9D88624639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93"/>
          <a:stretch/>
        </p:blipFill>
        <p:spPr>
          <a:xfrm>
            <a:off x="40019" y="1640542"/>
            <a:ext cx="5760000" cy="389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5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B63ADD-6FF7-4EF5-A591-F96211246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0D764-89B1-4596-A279-447AFAAB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5443C2-F279-4390-9C4B-15190896B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Auditing/Provenance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36B8A-5579-487E-BD07-EF5A5B08A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76"/>
          <a:stretch/>
        </p:blipFill>
        <p:spPr>
          <a:xfrm>
            <a:off x="4206240" y="1241255"/>
            <a:ext cx="7057016" cy="473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04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50BEE-3B79-4651-AD17-11FDC17C3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E2A50-4BA1-4353-A306-78E62ADB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A21869-FAE2-4439-9775-314C60914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76" y="364796"/>
            <a:ext cx="8474969" cy="5584183"/>
          </a:xfrm>
          <a:prstGeom prst="rect">
            <a:avLst/>
          </a:prstGeom>
        </p:spPr>
      </p:pic>
      <p:sp>
        <p:nvSpPr>
          <p:cNvPr id="10" name="TextBox 9">
            <a:hlinkClick r:id="rId3"/>
            <a:extLst>
              <a:ext uri="{FF2B5EF4-FFF2-40B4-BE49-F238E27FC236}">
                <a16:creationId xmlns:a16="http://schemas.microsoft.com/office/drawing/2014/main" id="{D18DA1C6-C851-4592-AA59-67638F819CA3}"/>
              </a:ext>
            </a:extLst>
          </p:cNvPr>
          <p:cNvSpPr txBox="1"/>
          <p:nvPr/>
        </p:nvSpPr>
        <p:spPr>
          <a:xfrm>
            <a:off x="8853545" y="1495313"/>
            <a:ext cx="24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Kibana </a:t>
            </a:r>
            <a:r>
              <a:rPr lang="en-US" dirty="0">
                <a:hlinkClick r:id="rId3"/>
              </a:rPr>
              <a:t>dashboard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238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271F27-FFD3-4EE7-95C5-7BC8407A4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865E9-E1ED-4F82-A78A-821B193A6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15174D-E422-4205-AD38-6F6661002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61C42A-D3D0-4921-9C92-CE7415006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33"/>
          <a:stretch/>
        </p:blipFill>
        <p:spPr>
          <a:xfrm>
            <a:off x="2497567" y="645458"/>
            <a:ext cx="8249322" cy="552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81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ABDB95-6A91-4A8D-BCEE-6C21A1AF3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4E8CC-82F0-46C2-85C9-B91387D0B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C42673-1939-45B4-9752-BAFE1E4D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6BADDE-DEAE-4282-9667-FE3195095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6"/>
          <a:stretch/>
        </p:blipFill>
        <p:spPr>
          <a:xfrm>
            <a:off x="3003387" y="601726"/>
            <a:ext cx="8023413" cy="54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51951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66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KU Leuven</vt:lpstr>
      <vt:lpstr>KU Leuven Sedes</vt:lpstr>
      <vt:lpstr>11. Other capabilities</vt:lpstr>
      <vt:lpstr>Other iRODS capabilities</vt:lpstr>
      <vt:lpstr>Storage Tiering</vt:lpstr>
      <vt:lpstr>Automated ingest/Landing zone</vt:lpstr>
      <vt:lpstr>Auditing/Provenance</vt:lpstr>
      <vt:lpstr>PowerPoint Presentation</vt:lpstr>
      <vt:lpstr>Indexing</vt:lpstr>
      <vt:lpstr>Publishing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2021-04-27T20:03:44Z</dcterms:modified>
</cp:coreProperties>
</file>